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4" r:id="rId8"/>
    <p:sldId id="262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7200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615272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144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7678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224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930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9673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4052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0239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303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4125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8510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738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48872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600200"/>
            <a:ext cx="77768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D271-FB04-4102-BD81-FB2308C13AAE}" type="datetimeFigureOut">
              <a:rPr lang="en-IN" smtClean="0"/>
              <a:pPr/>
              <a:t>04-08-2015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9622-7250-4A81-8DD4-AF56C87424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1004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Technology Repository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520" y="3501008"/>
            <a:ext cx="7016824" cy="864096"/>
          </a:xfrm>
        </p:spPr>
        <p:txBody>
          <a:bodyPr>
            <a:normAutofit fontScale="70000" lnSpcReduction="20000"/>
          </a:bodyPr>
          <a:lstStyle/>
          <a:p>
            <a:r>
              <a:rPr lang="en-IN" sz="4000" b="1" dirty="0" smtClean="0"/>
              <a:t>A. Dhandapani</a:t>
            </a:r>
            <a:endParaRPr lang="en-IN" b="1" dirty="0" smtClean="0"/>
          </a:p>
          <a:p>
            <a:r>
              <a:rPr lang="en-IN" dirty="0" smtClean="0"/>
              <a:t>Principal Scientist (Statistics/Computer Applications)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670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Technology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Developer Details</a:t>
            </a:r>
          </a:p>
          <a:p>
            <a:pPr lvl="1"/>
            <a:r>
              <a:rPr lang="en-US" dirty="0" smtClean="0"/>
              <a:t>Organization(s)</a:t>
            </a:r>
          </a:p>
          <a:p>
            <a:pPr lvl="1"/>
            <a:r>
              <a:rPr lang="en-US" dirty="0" smtClean="0"/>
              <a:t>Individual(s)</a:t>
            </a:r>
          </a:p>
          <a:p>
            <a:pPr lvl="1"/>
            <a:r>
              <a:rPr lang="en-US" dirty="0" smtClean="0"/>
              <a:t>Project Details</a:t>
            </a:r>
          </a:p>
          <a:p>
            <a:pPr lvl="1"/>
            <a:r>
              <a:rPr lang="en-US" dirty="0" smtClean="0"/>
              <a:t>Validation Details</a:t>
            </a:r>
          </a:p>
          <a:p>
            <a:pPr lvl="1"/>
            <a:r>
              <a:rPr lang="en-US" dirty="0" smtClean="0"/>
              <a:t>Validation Year</a:t>
            </a:r>
          </a:p>
          <a:p>
            <a:pPr lvl="1"/>
            <a:r>
              <a:rPr lang="en-US" dirty="0" smtClean="0"/>
              <a:t>Release Year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Technology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Regional Differentiation</a:t>
            </a:r>
          </a:p>
          <a:p>
            <a:pPr lvl="1"/>
            <a:r>
              <a:rPr lang="en-US" dirty="0" smtClean="0"/>
              <a:t>Agro Ecological Zone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District</a:t>
            </a:r>
          </a:p>
          <a:p>
            <a:pPr>
              <a:buNone/>
            </a:pPr>
            <a:r>
              <a:rPr lang="en-US" dirty="0" smtClean="0"/>
              <a:t>Related Documents</a:t>
            </a:r>
          </a:p>
          <a:p>
            <a:pPr lvl="1"/>
            <a:r>
              <a:rPr lang="en-US" dirty="0" smtClean="0"/>
              <a:t>Photo/video resources</a:t>
            </a:r>
          </a:p>
          <a:p>
            <a:pPr lvl="1"/>
            <a:r>
              <a:rPr lang="en-US" dirty="0" smtClean="0"/>
              <a:t>Research papers/Technical bulletins</a:t>
            </a:r>
          </a:p>
          <a:p>
            <a:pPr lvl="1"/>
            <a:r>
              <a:rPr lang="en-US" dirty="0" smtClean="0"/>
              <a:t>Patent/Copyright information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Technology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Access Restrictions</a:t>
            </a:r>
          </a:p>
          <a:p>
            <a:pPr lvl="1"/>
            <a:r>
              <a:rPr lang="en-US" dirty="0" smtClean="0"/>
              <a:t>Access information</a:t>
            </a:r>
          </a:p>
          <a:p>
            <a:pPr>
              <a:buNone/>
            </a:pPr>
            <a:r>
              <a:rPr lang="en-US" dirty="0" smtClean="0"/>
              <a:t>Related Technologies</a:t>
            </a:r>
          </a:p>
          <a:p>
            <a:pPr lvl="1"/>
            <a:r>
              <a:rPr lang="en-US" dirty="0" smtClean="0"/>
              <a:t>Related technology (complimentary, compatible, incompatible)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920880" cy="994122"/>
          </a:xfrm>
        </p:spPr>
        <p:txBody>
          <a:bodyPr/>
          <a:lstStyle/>
          <a:p>
            <a:r>
              <a:rPr lang="en-IN" dirty="0" smtClean="0"/>
              <a:t>Organizational Improvement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848872" cy="4569371"/>
          </a:xfrm>
        </p:spPr>
        <p:txBody>
          <a:bodyPr/>
          <a:lstStyle/>
          <a:p>
            <a:r>
              <a:rPr lang="en-IN" dirty="0" smtClean="0"/>
              <a:t>Organizational Improvement through</a:t>
            </a:r>
          </a:p>
          <a:p>
            <a:pPr lvl="1"/>
            <a:r>
              <a:rPr lang="en-IN" dirty="0" smtClean="0"/>
              <a:t>Labour efficiency</a:t>
            </a:r>
          </a:p>
          <a:p>
            <a:pPr lvl="1"/>
            <a:r>
              <a:rPr lang="en-IN" dirty="0" smtClean="0"/>
              <a:t>Use of Machines</a:t>
            </a:r>
          </a:p>
          <a:p>
            <a:pPr lvl="1"/>
            <a:r>
              <a:rPr lang="en-IN" dirty="0" smtClean="0"/>
              <a:t>Operational efficiency</a:t>
            </a:r>
          </a:p>
          <a:p>
            <a:pPr lvl="1"/>
            <a:r>
              <a:rPr lang="en-IN" dirty="0" smtClean="0"/>
              <a:t>SCM</a:t>
            </a:r>
          </a:p>
          <a:p>
            <a:pPr lvl="1"/>
            <a:r>
              <a:rPr lang="en-IN" dirty="0" smtClean="0"/>
              <a:t>..</a:t>
            </a:r>
          </a:p>
          <a:p>
            <a:pPr lvl="1"/>
            <a:r>
              <a:rPr lang="en-IN" dirty="0" smtClean="0"/>
              <a:t>Knowledge Management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074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job – Knowledge creation</a:t>
            </a:r>
          </a:p>
          <a:p>
            <a:r>
              <a:rPr lang="en-US" dirty="0" smtClean="0"/>
              <a:t>Final outputs are shared/managed through</a:t>
            </a:r>
          </a:p>
          <a:p>
            <a:pPr lvl="1"/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ICAR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Individual Institute </a:t>
            </a:r>
          </a:p>
          <a:p>
            <a:pPr lvl="1"/>
            <a:r>
              <a:rPr lang="en-US" dirty="0" smtClean="0"/>
              <a:t>Website/Portal</a:t>
            </a:r>
          </a:p>
          <a:p>
            <a:pPr lvl="1"/>
            <a:r>
              <a:rPr lang="en-US" dirty="0" smtClean="0"/>
              <a:t>DKMA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Crop/Commodity</a:t>
            </a:r>
          </a:p>
          <a:p>
            <a:pPr lvl="1"/>
            <a:r>
              <a:rPr lang="en-US" dirty="0" smtClean="0"/>
              <a:t>Scattered</a:t>
            </a:r>
          </a:p>
          <a:p>
            <a:pPr lvl="1"/>
            <a:r>
              <a:rPr lang="en-US" dirty="0" smtClean="0"/>
              <a:t>Not easily searchable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“Common framework that allows data to be shared and reused across application, enterprise, and community boundaries” (W3C)</a:t>
            </a:r>
          </a:p>
          <a:p>
            <a:r>
              <a:rPr lang="en-US" dirty="0" smtClean="0"/>
              <a:t>Required for Information </a:t>
            </a:r>
          </a:p>
          <a:p>
            <a:pPr lvl="1"/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Reusing</a:t>
            </a:r>
          </a:p>
          <a:p>
            <a:pPr lvl="1"/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Discovering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Format of ICAR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format </a:t>
            </a:r>
          </a:p>
          <a:p>
            <a:pPr lvl="1"/>
            <a:r>
              <a:rPr lang="en-US" dirty="0" smtClean="0"/>
              <a:t>Developed through consultation</a:t>
            </a:r>
          </a:p>
          <a:p>
            <a:pPr lvl="1"/>
            <a:r>
              <a:rPr lang="en-US" dirty="0" smtClean="0"/>
              <a:t>Inputs from SMD/subject matter </a:t>
            </a:r>
            <a:r>
              <a:rPr lang="en-US" dirty="0" smtClean="0"/>
              <a:t>experts</a:t>
            </a:r>
          </a:p>
          <a:p>
            <a:r>
              <a:rPr lang="en-US" dirty="0" smtClean="0"/>
              <a:t>Generic</a:t>
            </a:r>
          </a:p>
          <a:p>
            <a:r>
              <a:rPr lang="en-US" dirty="0" smtClean="0"/>
              <a:t>Useful in</a:t>
            </a:r>
          </a:p>
          <a:p>
            <a:pPr lvl="1"/>
            <a:r>
              <a:rPr lang="en-US" dirty="0" smtClean="0"/>
              <a:t>Making ICAR Technology more visible</a:t>
            </a:r>
          </a:p>
          <a:p>
            <a:pPr lvl="1"/>
            <a:r>
              <a:rPr lang="en-US" dirty="0" smtClean="0"/>
              <a:t>Easily discoverable (through search)</a:t>
            </a:r>
          </a:p>
          <a:p>
            <a:pPr lvl="1"/>
            <a:r>
              <a:rPr lang="en-US" dirty="0" smtClean="0"/>
              <a:t>Faster dissemination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Details</a:t>
            </a:r>
          </a:p>
          <a:p>
            <a:r>
              <a:rPr lang="en-US" dirty="0" smtClean="0"/>
              <a:t>Technology Details</a:t>
            </a:r>
          </a:p>
          <a:p>
            <a:r>
              <a:rPr lang="en-US" dirty="0" smtClean="0"/>
              <a:t>Developer Details</a:t>
            </a:r>
          </a:p>
          <a:p>
            <a:r>
              <a:rPr lang="en-US" dirty="0" smtClean="0"/>
              <a:t>Regional Differentiation Details</a:t>
            </a:r>
          </a:p>
          <a:p>
            <a:r>
              <a:rPr lang="en-US" dirty="0" smtClean="0"/>
              <a:t>Related Documents</a:t>
            </a:r>
          </a:p>
          <a:p>
            <a:r>
              <a:rPr lang="en-US" dirty="0" smtClean="0"/>
              <a:t>Access Restriction</a:t>
            </a:r>
          </a:p>
          <a:p>
            <a:r>
              <a:rPr lang="en-US" dirty="0" smtClean="0"/>
              <a:t>Other Information</a:t>
            </a:r>
          </a:p>
          <a:p>
            <a:r>
              <a:rPr lang="en-US" dirty="0" smtClean="0"/>
              <a:t>Related Technology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Technology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General Information</a:t>
            </a:r>
          </a:p>
          <a:p>
            <a:r>
              <a:rPr lang="en-US" dirty="0" smtClean="0"/>
              <a:t>Technology Name</a:t>
            </a:r>
          </a:p>
          <a:p>
            <a:r>
              <a:rPr lang="en-US" dirty="0" smtClean="0"/>
              <a:t>Major Subject/Minor Subject</a:t>
            </a:r>
          </a:p>
          <a:p>
            <a:r>
              <a:rPr lang="en-US" dirty="0" smtClean="0"/>
              <a:t>Technology Group</a:t>
            </a:r>
          </a:p>
          <a:p>
            <a:r>
              <a:rPr lang="en-US" dirty="0" smtClean="0"/>
              <a:t>Commodity </a:t>
            </a:r>
            <a:r>
              <a:rPr lang="en-US" dirty="0" smtClean="0"/>
              <a:t>Details</a:t>
            </a:r>
          </a:p>
          <a:p>
            <a:r>
              <a:rPr lang="en-US" dirty="0" smtClean="0"/>
              <a:t>Status</a:t>
            </a:r>
            <a:endParaRPr lang="en-US" dirty="0" smtClean="0"/>
          </a:p>
          <a:p>
            <a:r>
              <a:rPr lang="en-US" dirty="0" smtClean="0"/>
              <a:t>Keywords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Technology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dirty="0" smtClean="0"/>
              <a:t>Technology Details</a:t>
            </a:r>
          </a:p>
          <a:p>
            <a:r>
              <a:rPr lang="en-US" dirty="0" smtClean="0"/>
              <a:t>Brief Summary</a:t>
            </a:r>
          </a:p>
          <a:p>
            <a:r>
              <a:rPr lang="en-US" dirty="0" smtClean="0"/>
              <a:t>Complete Details</a:t>
            </a:r>
          </a:p>
          <a:p>
            <a:r>
              <a:rPr lang="en-US" dirty="0" smtClean="0"/>
              <a:t>Benefit Details</a:t>
            </a:r>
          </a:p>
          <a:p>
            <a:r>
              <a:rPr lang="en-US" dirty="0" smtClean="0"/>
              <a:t>Precautions</a:t>
            </a:r>
          </a:p>
          <a:p>
            <a:r>
              <a:rPr lang="en-US" dirty="0" smtClean="0"/>
              <a:t>How to – steps</a:t>
            </a:r>
          </a:p>
          <a:p>
            <a:r>
              <a:rPr lang="en-US" dirty="0" smtClean="0"/>
              <a:t>Target Farmer Groups</a:t>
            </a:r>
          </a:p>
          <a:p>
            <a:r>
              <a:rPr lang="en-US" dirty="0" smtClean="0"/>
              <a:t>Commercial Availability</a:t>
            </a:r>
          </a:p>
          <a:p>
            <a:r>
              <a:rPr lang="en-US" dirty="0" smtClean="0"/>
              <a:t>Impact</a:t>
            </a:r>
          </a:p>
          <a:p>
            <a:r>
              <a:rPr lang="en-US" dirty="0" smtClean="0"/>
              <a:t>Spread</a:t>
            </a:r>
            <a:endParaRPr lang="en-US" dirty="0" smtClean="0"/>
          </a:p>
          <a:p>
            <a:r>
              <a:rPr lang="en-US" dirty="0" smtClean="0"/>
              <a:t>Success stories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ARM-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NAARM-MASTER</Template>
  <TotalTime>265</TotalTime>
  <Words>233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NAARM-MASTER</vt:lpstr>
      <vt:lpstr>Technology Repository</vt:lpstr>
      <vt:lpstr>Organizational Improvement</vt:lpstr>
      <vt:lpstr>Research Organizations</vt:lpstr>
      <vt:lpstr>ICAR Technology</vt:lpstr>
      <vt:lpstr>Semantic Web</vt:lpstr>
      <vt:lpstr>Development of Format of ICAR Technology</vt:lpstr>
      <vt:lpstr>Technology Format</vt:lpstr>
      <vt:lpstr>Proposed Technology Format</vt:lpstr>
      <vt:lpstr>Proposed Technology Format</vt:lpstr>
      <vt:lpstr>Proposed Technology Format</vt:lpstr>
      <vt:lpstr>Proposed Technology Format</vt:lpstr>
      <vt:lpstr>Proposed Technology Format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Repository</dc:title>
  <dc:creator>Dhandapani</dc:creator>
  <cp:lastModifiedBy>Dhandapani</cp:lastModifiedBy>
  <cp:revision>5</cp:revision>
  <dcterms:created xsi:type="dcterms:W3CDTF">2015-08-02T10:01:06Z</dcterms:created>
  <dcterms:modified xsi:type="dcterms:W3CDTF">2015-08-04T01:58:43Z</dcterms:modified>
</cp:coreProperties>
</file>